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2245A-4178-4FE9-AEB7-44AB204C30AA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0ED07-497C-4D21-BC35-87C3AAA095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75A447-24A8-4ADC-876B-4FB9CEADB6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new.facebook.com/photo.php?op=5&amp;view=global&amp;subj=39709497&amp;pid=32208278&amp;id=397101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new.facebook.com/photo.php?op=5&amp;view=global&amp;subj=39709497&amp;pid=32208278&amp;id=3971011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8229600" cy="2971800"/>
          </a:xfrm>
        </p:spPr>
        <p:txBody>
          <a:bodyPr>
            <a:normAutofit fontScale="90000"/>
          </a:bodyPr>
          <a:lstStyle/>
          <a:p>
            <a:r>
              <a:rPr lang="en-US" sz="3900" dirty="0" smtClean="0"/>
              <a:t>Hi-Ball Scientific Payload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Arizona Nasa Space Grant Consortium</a:t>
            </a:r>
            <a:br>
              <a:rPr lang="en-US" sz="3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200" dirty="0" smtClean="0"/>
              <a:t>April 18, 2009</a:t>
            </a:r>
            <a:br>
              <a:rPr lang="en-US" sz="2200" dirty="0" smtClean="0"/>
            </a:br>
            <a:r>
              <a:rPr lang="en-US" sz="2200" dirty="0" smtClean="0"/>
              <a:t>Arizona State </a:t>
            </a:r>
            <a:r>
              <a:rPr lang="en-US" sz="2200" dirty="0" err="1" smtClean="0"/>
              <a:t>Univerity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038600"/>
            <a:ext cx="3276600" cy="1752600"/>
          </a:xfrm>
        </p:spPr>
        <p:txBody>
          <a:bodyPr>
            <a:normAutofit lnSpcReduction="10000"/>
          </a:bodyPr>
          <a:lstStyle/>
          <a:p>
            <a:r>
              <a:rPr lang="en-US" sz="1900" dirty="0" smtClean="0"/>
              <a:t>Team:</a:t>
            </a:r>
          </a:p>
          <a:p>
            <a:r>
              <a:rPr lang="en-US" sz="1900" dirty="0" smtClean="0"/>
              <a:t>Jessica </a:t>
            </a:r>
            <a:r>
              <a:rPr lang="en-US" sz="1900" dirty="0" err="1" smtClean="0"/>
              <a:t>Avitia</a:t>
            </a:r>
            <a:endParaRPr lang="en-US" sz="1900" dirty="0" smtClean="0"/>
          </a:p>
          <a:p>
            <a:r>
              <a:rPr lang="en-US" sz="1900" dirty="0" smtClean="0"/>
              <a:t>Mary </a:t>
            </a:r>
            <a:r>
              <a:rPr lang="en-US" sz="1900" dirty="0" err="1" smtClean="0"/>
              <a:t>Begay</a:t>
            </a:r>
            <a:endParaRPr lang="en-US" sz="1900" dirty="0" smtClean="0"/>
          </a:p>
          <a:p>
            <a:r>
              <a:rPr lang="en-US" sz="1900" dirty="0" err="1" smtClean="0"/>
              <a:t>Daniella</a:t>
            </a:r>
            <a:r>
              <a:rPr lang="en-US" sz="1900" dirty="0" smtClean="0"/>
              <a:t> Eriksson</a:t>
            </a:r>
          </a:p>
          <a:p>
            <a:r>
              <a:rPr lang="en-US" sz="1900" dirty="0" smtClean="0"/>
              <a:t>Bryce Fox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38800" y="4343400"/>
            <a:ext cx="2438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Mentors:</a:t>
            </a:r>
          </a:p>
          <a:p>
            <a:pPr algn="ctr"/>
            <a:r>
              <a:rPr lang="en-US" dirty="0" smtClean="0"/>
              <a:t>Jack Crabtree</a:t>
            </a:r>
          </a:p>
          <a:p>
            <a:pPr algn="ctr"/>
            <a:r>
              <a:rPr lang="en-US" dirty="0" smtClean="0"/>
              <a:t>Dr. Ronald Madler</a:t>
            </a:r>
          </a:p>
        </p:txBody>
      </p:sp>
      <p:pic>
        <p:nvPicPr>
          <p:cNvPr id="6" name="Picture 4" descr="C:\Documents and Settings\FOXAD1\Desktop\nasa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1"/>
            <a:ext cx="1249680" cy="762000"/>
          </a:xfrm>
          <a:prstGeom prst="rect">
            <a:avLst/>
          </a:prstGeom>
          <a:noFill/>
        </p:spPr>
      </p:pic>
      <p:pic>
        <p:nvPicPr>
          <p:cNvPr id="7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228600"/>
            <a:ext cx="838200" cy="838200"/>
          </a:xfrm>
          <a:prstGeom prst="rect">
            <a:avLst/>
          </a:prstGeom>
          <a:noFill/>
        </p:spPr>
      </p:pic>
      <p:pic>
        <p:nvPicPr>
          <p:cNvPr id="8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3733800"/>
            <a:ext cx="1752600" cy="293621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7010400" y="6400800"/>
            <a:ext cx="14670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ASGC Symposium</a:t>
            </a:r>
            <a:endParaRPr lang="en-US" sz="1200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Purpose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Components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First Flight / Testing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Future Goals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62800" y="6492875"/>
            <a:ext cx="19812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7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8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09160"/>
          </a:xfrm>
        </p:spPr>
        <p:txBody>
          <a:bodyPr/>
          <a:lstStyle/>
          <a:p>
            <a:r>
              <a:rPr lang="en-US" dirty="0" smtClean="0"/>
              <a:t>To provide tracking support for the Embry-Riddle ballooning community.  </a:t>
            </a:r>
          </a:p>
          <a:p>
            <a:r>
              <a:rPr lang="en-US" dirty="0" smtClean="0"/>
              <a:t>The main purpose of the Hi-Ball payload is to track longitude, latitude, altitude and speed of the scientific balloon.</a:t>
            </a:r>
          </a:p>
          <a:p>
            <a:r>
              <a:rPr lang="en-US" dirty="0" smtClean="0"/>
              <a:t>The collection of this data is a way to predict future missions by providing a database of information.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62800" y="6492875"/>
            <a:ext cx="19812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715000"/>
            <a:ext cx="671429" cy="920353"/>
          </a:xfrm>
          <a:prstGeom prst="rect">
            <a:avLst/>
          </a:prstGeom>
          <a:noFill/>
        </p:spPr>
      </p:pic>
      <p:pic>
        <p:nvPicPr>
          <p:cNvPr id="6146" name="Picture 2" descr="http://photos-h.ak.fbcdn.net/photos-ak-sf2p/v653/109/65/39710119/n39710119_32208551_5866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9931" y="4648200"/>
            <a:ext cx="3075915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Payload Components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638800"/>
            <a:ext cx="671429" cy="92035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0" y="6248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Tiny Trak4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43800" y="3810000"/>
            <a:ext cx="1465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Battery Pack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525721" y="1371600"/>
            <a:ext cx="21130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Alinco</a:t>
            </a:r>
            <a:r>
              <a:rPr lang="en-US" dirty="0" smtClean="0"/>
              <a:t> Transceiver</a:t>
            </a:r>
          </a:p>
          <a:p>
            <a:pPr algn="ctr"/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8600" y="3657600"/>
            <a:ext cx="1489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Trimble GPS</a:t>
            </a:r>
          </a:p>
          <a:p>
            <a:pPr algn="ctr"/>
            <a:r>
              <a:rPr lang="en-US" dirty="0" smtClean="0"/>
              <a:t>46240-25</a:t>
            </a:r>
            <a:endParaRPr lang="en-US" dirty="0"/>
          </a:p>
        </p:txBody>
      </p:sp>
      <p:pic>
        <p:nvPicPr>
          <p:cNvPr id="12" name="Picture 11" descr="0410091306-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905000"/>
            <a:ext cx="5715000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709160"/>
          </a:xfrm>
        </p:spPr>
        <p:txBody>
          <a:bodyPr/>
          <a:lstStyle/>
          <a:p>
            <a:r>
              <a:rPr lang="en-US" dirty="0" smtClean="0"/>
              <a:t>Tiny Trak4 (Modem)</a:t>
            </a:r>
          </a:p>
          <a:p>
            <a:r>
              <a:rPr lang="en-US" dirty="0" err="1" smtClean="0"/>
              <a:t>Alinco</a:t>
            </a:r>
            <a:r>
              <a:rPr lang="en-US" dirty="0" smtClean="0"/>
              <a:t> UHF FM Transceiver S40</a:t>
            </a:r>
          </a:p>
          <a:p>
            <a:pPr lvl="1"/>
            <a:r>
              <a:rPr lang="en-US" dirty="0" smtClean="0"/>
              <a:t>Transmits and receives  at 445.925 MHz</a:t>
            </a:r>
          </a:p>
          <a:p>
            <a:r>
              <a:rPr lang="en-US" dirty="0" smtClean="0"/>
              <a:t>Trimble GPS -46240-25</a:t>
            </a:r>
          </a:p>
          <a:p>
            <a:r>
              <a:rPr lang="en-US" dirty="0" smtClean="0"/>
              <a:t>Battery Pack</a:t>
            </a:r>
          </a:p>
          <a:p>
            <a:pPr lvl="1"/>
            <a:r>
              <a:rPr lang="en-US" dirty="0" smtClean="0"/>
              <a:t>Four AA batteries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91400" y="6492875"/>
            <a:ext cx="1752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56388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Flight /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09160"/>
          </a:xfrm>
        </p:spPr>
        <p:txBody>
          <a:bodyPr/>
          <a:lstStyle/>
          <a:p>
            <a:r>
              <a:rPr lang="en-US" dirty="0" smtClean="0"/>
              <a:t>First launch was on November 27, 2008 in Gila Bend, AZ recovered South of Phoenix</a:t>
            </a:r>
          </a:p>
          <a:p>
            <a:r>
              <a:rPr lang="en-US" dirty="0" smtClean="0"/>
              <a:t>GPS Failed during flight</a:t>
            </a:r>
          </a:p>
          <a:p>
            <a:r>
              <a:rPr lang="en-US" dirty="0" smtClean="0"/>
              <a:t>Tested GPS in cold chamber</a:t>
            </a:r>
          </a:p>
          <a:p>
            <a:pPr lvl="1"/>
            <a:r>
              <a:rPr lang="en-US" dirty="0" smtClean="0"/>
              <a:t>GPS stands temperature below 63 degrees Celsius</a:t>
            </a:r>
          </a:p>
          <a:p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Ports were switch on GPS board during connection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pic>
        <p:nvPicPr>
          <p:cNvPr id="6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  <p:pic>
        <p:nvPicPr>
          <p:cNvPr id="7" name="Picture 6" descr="C:\Documents and Settings\FOXAD1\Desktop\ERAU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3074" name="Picture 2" descr="http://photos-g.ak.fbcdn.net/photos-ak-sf2p/v653/109/65/39710119/n39710119_32208278_9466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4800095"/>
            <a:ext cx="2819400" cy="1885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different components to the payload</a:t>
            </a:r>
          </a:p>
          <a:p>
            <a:pPr lvl="1"/>
            <a:r>
              <a:rPr lang="en-US" dirty="0" smtClean="0"/>
              <a:t>Accelerometers</a:t>
            </a:r>
          </a:p>
          <a:p>
            <a:pPr lvl="1"/>
            <a:r>
              <a:rPr lang="en-US" dirty="0" smtClean="0"/>
              <a:t>Camera</a:t>
            </a:r>
          </a:p>
          <a:p>
            <a:pPr lvl="1"/>
            <a:r>
              <a:rPr lang="en-US" dirty="0" smtClean="0"/>
              <a:t>Physics and/or other scientific experiments </a:t>
            </a:r>
          </a:p>
          <a:p>
            <a:r>
              <a:rPr lang="en-US" dirty="0" smtClean="0"/>
              <a:t>Test new structures for thermal capacities </a:t>
            </a:r>
          </a:p>
          <a:p>
            <a:pPr lvl="1"/>
            <a:r>
              <a:rPr lang="en-US" dirty="0" smtClean="0"/>
              <a:t>Thickness</a:t>
            </a:r>
          </a:p>
          <a:p>
            <a:pPr lvl="1"/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Insulation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6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5638800"/>
            <a:ext cx="671429" cy="920353"/>
          </a:xfrm>
          <a:prstGeom prst="rect">
            <a:avLst/>
          </a:prstGeom>
          <a:noFill/>
        </p:spPr>
      </p:pic>
      <p:pic>
        <p:nvPicPr>
          <p:cNvPr id="7" name="Picture 6" descr="C:\Documents and Settings\FOXAD1\Desktop\ERAU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15200" y="6492875"/>
            <a:ext cx="1828800" cy="365125"/>
          </a:xfrm>
        </p:spPr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  <p:pic>
        <p:nvPicPr>
          <p:cNvPr id="1028" name="Picture 4" descr="C:\Documents and Settings\Jessica\Local Settings\Temporary Internet Files\Content.IE5\H3Z3MWTT\MCj04315600000[1].pn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886200" y="4572000"/>
            <a:ext cx="1676400" cy="16764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86000" y="1905000"/>
            <a:ext cx="4572000" cy="2128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Dr. Ronald Madler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Jack Crabtree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Dr. John Nafziger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Chris Smith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Arizona NASA Space Grant and partners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235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Hi-Ball Scientific Payload  Arizona Nasa Space Grant Consortium  April 18, 2009 Arizona State Univerity </vt:lpstr>
      <vt:lpstr>Presentation Summary</vt:lpstr>
      <vt:lpstr>Purpose</vt:lpstr>
      <vt:lpstr>Payload Components</vt:lpstr>
      <vt:lpstr>Components</vt:lpstr>
      <vt:lpstr>Flight / Testing</vt:lpstr>
      <vt:lpstr>Future Goals</vt:lpstr>
      <vt:lpstr>Acknowledgements</vt:lpstr>
    </vt:vector>
  </TitlesOfParts>
  <Company>ERAU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Hi-Ball Scientific Payload  Arizona Nasa Space Grant Consortium April 18, 2009 Arizona State Univerity </dc:title>
  <dc:creator>Imageusr</dc:creator>
  <cp:lastModifiedBy>Imageusr</cp:lastModifiedBy>
  <cp:revision>20</cp:revision>
  <dcterms:created xsi:type="dcterms:W3CDTF">2009-04-09T18:14:45Z</dcterms:created>
  <dcterms:modified xsi:type="dcterms:W3CDTF">2009-04-13T23:09:21Z</dcterms:modified>
</cp:coreProperties>
</file>